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AI in Textual Content Creation</a:t>
            </a:r>
          </a:p>
        </p:txBody>
      </p:sp>
      <p:pic>
        <p:nvPicPr>
          <p:cNvPr id="3" name="Picture 2" descr="Create_an_image_for_a_PowerPoint_slide_showing_an__conve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Visual Content with AI</a:t>
            </a:r>
          </a:p>
        </p:txBody>
      </p:sp>
      <p:pic>
        <p:nvPicPr>
          <p:cNvPr id="3" name="Picture 2" descr="Create_an_image_for_a_PowerPoint_slide_showing_DAL_conve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AI-Synthesized Audio for Education</a:t>
            </a:r>
          </a:p>
        </p:txBody>
      </p:sp>
      <p:pic>
        <p:nvPicPr>
          <p:cNvPr id="3" name="Picture 2" descr="Design_an_image_for_a_PowerPoint_slide_illustratin_conve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Interactive Learning with AI</a:t>
            </a:r>
          </a:p>
        </p:txBody>
      </p:sp>
      <p:pic>
        <p:nvPicPr>
          <p:cNvPr id="3" name="Picture 2" descr="Create_an_image_for_a_PowerPoint_slide_depicting_i_conve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Personalized Learning Experiences</a:t>
            </a:r>
          </a:p>
        </p:txBody>
      </p:sp>
      <p:pic>
        <p:nvPicPr>
          <p:cNvPr id="3" name="Picture 2" descr="Generate_an_image_for_a_PowerPoint_slide_showcasin_conve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